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8" r:id="rId3"/>
    <p:sldId id="260" r:id="rId4"/>
    <p:sldId id="261" r:id="rId5"/>
    <p:sldId id="264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96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90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423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357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592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70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773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149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19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18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85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241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68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21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207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181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335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B00CDBC-362F-48FB-B1A3-E0823F7EABC7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83860D2-2F63-49A0-8336-5CAA250C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77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774" y="400239"/>
            <a:ext cx="10875818" cy="1123759"/>
          </a:xfrm>
        </p:spPr>
        <p:txBody>
          <a:bodyPr>
            <a:noAutofit/>
          </a:bodyPr>
          <a:lstStyle/>
          <a:p>
            <a:r>
              <a:rPr lang="ru-RU" sz="2400" i="1" dirty="0"/>
              <a:t>Муниципальное общеобразовательное учреждение «Средняя общеобразовательная школа №8» </a:t>
            </a:r>
            <a:br>
              <a:rPr lang="ru-RU" sz="2400" i="1" dirty="0"/>
            </a:br>
            <a:r>
              <a:rPr lang="ru-RU" sz="2400" i="1" dirty="0"/>
              <a:t>структурное подразделение «Детский сад № 14 «Солнышко»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5277" y="2152185"/>
            <a:ext cx="9359751" cy="40269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endParaRPr lang="ru-RU" b="1" i="1" dirty="0" smtClean="0"/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endParaRPr lang="ru-RU" b="1" i="1" dirty="0"/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 smtClean="0"/>
              <a:t>Презентацию </a:t>
            </a:r>
            <a:r>
              <a:rPr lang="ru-RU" i="1" dirty="0"/>
              <a:t>подготовила: </a:t>
            </a: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/>
              <a:t>Воспитатель 1 кв. категории</a:t>
            </a: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/>
              <a:t>Максимова Елена Павловна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15483" y="1814945"/>
            <a:ext cx="967908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Презентация </a:t>
            </a:r>
            <a:endParaRPr lang="ru-RU" sz="40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 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познавательному мероприятию  </a:t>
            </a:r>
          </a:p>
          <a:p>
            <a:pPr algn="ctr"/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детьми старшего дошкольного возраста</a:t>
            </a:r>
          </a:p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Тема: «Елка в </a:t>
            </a:r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погонах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»</a:t>
            </a:r>
          </a:p>
          <a:p>
            <a:pPr algn="ctr"/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1809" r="47596"/>
          <a:stretch/>
        </p:blipFill>
        <p:spPr>
          <a:xfrm rot="21022704">
            <a:off x="605138" y="3777263"/>
            <a:ext cx="2866095" cy="2470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9894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91" y="411911"/>
            <a:ext cx="7758545" cy="612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651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01438" y="594205"/>
            <a:ext cx="9601196" cy="638850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Елочные игрушки военных лет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6272">
            <a:off x="395322" y="3219781"/>
            <a:ext cx="3971635" cy="297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0115">
            <a:off x="545612" y="962456"/>
            <a:ext cx="2575198" cy="2230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580">
            <a:off x="7607286" y="3337768"/>
            <a:ext cx="4179054" cy="3049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20" y="1342429"/>
            <a:ext cx="3532258" cy="2651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6268">
            <a:off x="8723890" y="990485"/>
            <a:ext cx="2973673" cy="2411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0621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7610" y="486081"/>
            <a:ext cx="9601196" cy="624995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Солдатские игрушки военных лет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8299">
            <a:off x="578793" y="989098"/>
            <a:ext cx="2716653" cy="4020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3136">
            <a:off x="3437074" y="1758922"/>
            <a:ext cx="4962269" cy="397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8"/>
          <a:stretch/>
        </p:blipFill>
        <p:spPr>
          <a:xfrm rot="1204526">
            <a:off x="9079476" y="479936"/>
            <a:ext cx="2416233" cy="2613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5" b="13010"/>
          <a:stretch/>
        </p:blipFill>
        <p:spPr>
          <a:xfrm rot="20414665">
            <a:off x="8682587" y="3085264"/>
            <a:ext cx="2795155" cy="2812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9744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6223" y="549870"/>
            <a:ext cx="5153891" cy="746915"/>
          </a:xfrm>
        </p:spPr>
        <p:txBody>
          <a:bodyPr/>
          <a:lstStyle/>
          <a:p>
            <a:r>
              <a:rPr lang="ru-RU" sz="4000" i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Новый год на фронте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52" y="1257623"/>
            <a:ext cx="4684516" cy="5427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 b="6909"/>
          <a:stretch/>
        </p:blipFill>
        <p:spPr>
          <a:xfrm>
            <a:off x="6244683" y="1218461"/>
            <a:ext cx="4971947" cy="5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87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711" y="552642"/>
            <a:ext cx="9601196" cy="583432"/>
          </a:xfrm>
        </p:spPr>
        <p:txBody>
          <a:bodyPr>
            <a:noAutofit/>
          </a:bodyPr>
          <a:lstStyle/>
          <a:p>
            <a:r>
              <a:rPr lang="ru-RU" i="1" dirty="0"/>
              <a:t>Открытки военных лет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952">
            <a:off x="110399" y="735207"/>
            <a:ext cx="3339620" cy="22731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836">
            <a:off x="8950844" y="585081"/>
            <a:ext cx="3077700" cy="204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302" y="1371602"/>
            <a:ext cx="4157395" cy="2686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40">
            <a:off x="2435342" y="4285977"/>
            <a:ext cx="2743539" cy="2076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5" y="3239149"/>
            <a:ext cx="2367228" cy="2900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135" y="2901642"/>
            <a:ext cx="2246514" cy="32558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74" y="4058110"/>
            <a:ext cx="3588268" cy="253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73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3403"/>
          <a:stretch/>
        </p:blipFill>
        <p:spPr>
          <a:xfrm>
            <a:off x="2921619" y="0"/>
            <a:ext cx="4671430" cy="399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1" y="3648909"/>
            <a:ext cx="6278137" cy="3145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7154" t="19342" r="13577"/>
          <a:stretch/>
        </p:blipFill>
        <p:spPr>
          <a:xfrm>
            <a:off x="7040136" y="2794762"/>
            <a:ext cx="5151864" cy="3999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52519"/>
            <a:ext cx="3166946" cy="1877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712" y="125365"/>
            <a:ext cx="4646711" cy="30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231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126</TotalTime>
  <Words>52</Words>
  <Application>Microsoft Office PowerPoint</Application>
  <PresentationFormat>Широкоэкранный</PresentationFormat>
  <Paragraphs>19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Garamond</vt:lpstr>
      <vt:lpstr>Натуральные материалы</vt:lpstr>
      <vt:lpstr>Муниципальное общеобразовательное учреждение «Средняя общеобразовательная школа №8»  структурное подразделение «Детский сад № 14 «Солнышко»</vt:lpstr>
      <vt:lpstr>Презентация PowerPoint</vt:lpstr>
      <vt:lpstr>Елочные игрушки военных лет</vt:lpstr>
      <vt:lpstr>Солдатские игрушки военных лет</vt:lpstr>
      <vt:lpstr>Новый год на фронте</vt:lpstr>
      <vt:lpstr>Открытки военных лет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учреждение «Средняя общеобразовательная школа №8»  структурное подразделение «Детский сад № 14 «Солнышко»</dc:title>
  <dc:creator>Elena</dc:creator>
  <cp:lastModifiedBy>Пользователь Windows</cp:lastModifiedBy>
  <cp:revision>11</cp:revision>
  <dcterms:created xsi:type="dcterms:W3CDTF">2020-12-13T17:28:41Z</dcterms:created>
  <dcterms:modified xsi:type="dcterms:W3CDTF">2021-01-25T17:56:29Z</dcterms:modified>
</cp:coreProperties>
</file>